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0" r:id="rId2"/>
    <p:sldId id="261" r:id="rId3"/>
    <p:sldId id="265" r:id="rId4"/>
    <p:sldId id="271" r:id="rId5"/>
    <p:sldId id="272" r:id="rId6"/>
    <p:sldId id="273" r:id="rId7"/>
    <p:sldId id="269" r:id="rId8"/>
    <p:sldId id="266"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07"/>
  </p:normalViewPr>
  <p:slideViewPr>
    <p:cSldViewPr snapToGrid="0" snapToObjects="1">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FDAB1-DC61-4D42-A5FC-50CD2AB9284C}" type="datetimeFigureOut">
              <a:rPr lang="fr-FR" smtClean="0"/>
              <a:t>15/11/2021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D1CCE-E988-6541-8B63-1048BCCE9D15}" type="slidenum">
              <a:rPr lang="fr-FR" smtClean="0"/>
              <a:t>‹#›</a:t>
            </a:fld>
            <a:endParaRPr lang="fr-FR"/>
          </a:p>
        </p:txBody>
      </p:sp>
    </p:spTree>
    <p:extLst>
      <p:ext uri="{BB962C8B-B14F-4D97-AF65-F5344CB8AC3E}">
        <p14:creationId xmlns:p14="http://schemas.microsoft.com/office/powerpoint/2010/main" val="105370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4D1CCE-E988-6541-8B63-1048BCCE9D15}" type="slidenum">
              <a:rPr lang="fr-FR" smtClean="0"/>
              <a:t>2</a:t>
            </a:fld>
            <a:endParaRPr lang="fr-FR"/>
          </a:p>
        </p:txBody>
      </p:sp>
    </p:spTree>
    <p:extLst>
      <p:ext uri="{BB962C8B-B14F-4D97-AF65-F5344CB8AC3E}">
        <p14:creationId xmlns:p14="http://schemas.microsoft.com/office/powerpoint/2010/main" val="281754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DEAA299-7678-784B-B94A-155534E34B80}" type="datetimeFigureOut">
              <a:rPr lang="fr-FR" smtClean="0"/>
              <a:t>15/11/2021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48E46D-80D9-0048-975F-4E4FDF520356}" type="slidenum">
              <a:rPr lang="fr-FR" smtClean="0"/>
              <a:t>‹#›</a:t>
            </a:fld>
            <a:endParaRPr lang="fr-FR"/>
          </a:p>
        </p:txBody>
      </p:sp>
    </p:spTree>
    <p:extLst>
      <p:ext uri="{BB962C8B-B14F-4D97-AF65-F5344CB8AC3E}">
        <p14:creationId xmlns:p14="http://schemas.microsoft.com/office/powerpoint/2010/main" val="115252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DEAA299-7678-784B-B94A-155534E34B80}" type="datetimeFigureOut">
              <a:rPr lang="fr-FR" smtClean="0"/>
              <a:t>15/11/2021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48E46D-80D9-0048-975F-4E4FDF520356}" type="slidenum">
              <a:rPr lang="fr-FR" smtClean="0"/>
              <a:t>‹#›</a:t>
            </a:fld>
            <a:endParaRPr lang="fr-FR"/>
          </a:p>
        </p:txBody>
      </p:sp>
    </p:spTree>
    <p:extLst>
      <p:ext uri="{BB962C8B-B14F-4D97-AF65-F5344CB8AC3E}">
        <p14:creationId xmlns:p14="http://schemas.microsoft.com/office/powerpoint/2010/main" val="274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DEAA299-7678-784B-B94A-155534E34B80}" type="datetimeFigureOut">
              <a:rPr lang="fr-FR" smtClean="0"/>
              <a:t>15/11/2021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48E46D-80D9-0048-975F-4E4FDF520356}" type="slidenum">
              <a:rPr lang="fr-FR" smtClean="0"/>
              <a:t>‹#›</a:t>
            </a:fld>
            <a:endParaRPr lang="fr-FR"/>
          </a:p>
        </p:txBody>
      </p:sp>
    </p:spTree>
    <p:extLst>
      <p:ext uri="{BB962C8B-B14F-4D97-AF65-F5344CB8AC3E}">
        <p14:creationId xmlns:p14="http://schemas.microsoft.com/office/powerpoint/2010/main" val="103493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DEAA299-7678-784B-B94A-155534E34B80}" type="datetimeFigureOut">
              <a:rPr lang="fr-FR" smtClean="0"/>
              <a:t>15/11/2021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48E46D-80D9-0048-975F-4E4FDF520356}" type="slidenum">
              <a:rPr lang="fr-FR" smtClean="0"/>
              <a:t>‹#›</a:t>
            </a:fld>
            <a:endParaRPr lang="fr-FR"/>
          </a:p>
        </p:txBody>
      </p:sp>
    </p:spTree>
    <p:extLst>
      <p:ext uri="{BB962C8B-B14F-4D97-AF65-F5344CB8AC3E}">
        <p14:creationId xmlns:p14="http://schemas.microsoft.com/office/powerpoint/2010/main" val="11579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DEAA299-7678-784B-B94A-155534E34B80}" type="datetimeFigureOut">
              <a:rPr lang="fr-FR" smtClean="0"/>
              <a:t>15/11/2021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48E46D-80D9-0048-975F-4E4FDF520356}" type="slidenum">
              <a:rPr lang="fr-FR" smtClean="0"/>
              <a:t>‹#›</a:t>
            </a:fld>
            <a:endParaRPr lang="fr-FR"/>
          </a:p>
        </p:txBody>
      </p:sp>
    </p:spTree>
    <p:extLst>
      <p:ext uri="{BB962C8B-B14F-4D97-AF65-F5344CB8AC3E}">
        <p14:creationId xmlns:p14="http://schemas.microsoft.com/office/powerpoint/2010/main" val="62644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DEAA299-7678-784B-B94A-155534E34B80}" type="datetimeFigureOut">
              <a:rPr lang="fr-FR" smtClean="0"/>
              <a:t>15/11/2021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48E46D-80D9-0048-975F-4E4FDF520356}" type="slidenum">
              <a:rPr lang="fr-FR" smtClean="0"/>
              <a:t>‹#›</a:t>
            </a:fld>
            <a:endParaRPr lang="fr-FR"/>
          </a:p>
        </p:txBody>
      </p:sp>
    </p:spTree>
    <p:extLst>
      <p:ext uri="{BB962C8B-B14F-4D97-AF65-F5344CB8AC3E}">
        <p14:creationId xmlns:p14="http://schemas.microsoft.com/office/powerpoint/2010/main" val="176965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DEAA299-7678-784B-B94A-155534E34B80}" type="datetimeFigureOut">
              <a:rPr lang="fr-FR" smtClean="0"/>
              <a:t>15/11/2021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48E46D-80D9-0048-975F-4E4FDF520356}" type="slidenum">
              <a:rPr lang="fr-FR" smtClean="0"/>
              <a:t>‹#›</a:t>
            </a:fld>
            <a:endParaRPr lang="fr-FR"/>
          </a:p>
        </p:txBody>
      </p:sp>
    </p:spTree>
    <p:extLst>
      <p:ext uri="{BB962C8B-B14F-4D97-AF65-F5344CB8AC3E}">
        <p14:creationId xmlns:p14="http://schemas.microsoft.com/office/powerpoint/2010/main" val="212027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6DEAA299-7678-784B-B94A-155534E34B80}" type="datetimeFigureOut">
              <a:rPr lang="fr-FR" smtClean="0"/>
              <a:t>15/11/2021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48E46D-80D9-0048-975F-4E4FDF520356}" type="slidenum">
              <a:rPr lang="fr-FR" smtClean="0"/>
              <a:t>‹#›</a:t>
            </a:fld>
            <a:endParaRPr lang="fr-FR"/>
          </a:p>
        </p:txBody>
      </p:sp>
    </p:spTree>
    <p:extLst>
      <p:ext uri="{BB962C8B-B14F-4D97-AF65-F5344CB8AC3E}">
        <p14:creationId xmlns:p14="http://schemas.microsoft.com/office/powerpoint/2010/main" val="75815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DEAA299-7678-784B-B94A-155534E34B80}" type="datetimeFigureOut">
              <a:rPr lang="fr-FR" smtClean="0"/>
              <a:t>15/11/2021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48E46D-80D9-0048-975F-4E4FDF520356}" type="slidenum">
              <a:rPr lang="fr-FR" smtClean="0"/>
              <a:t>‹#›</a:t>
            </a:fld>
            <a:endParaRPr lang="fr-FR"/>
          </a:p>
        </p:txBody>
      </p:sp>
    </p:spTree>
    <p:extLst>
      <p:ext uri="{BB962C8B-B14F-4D97-AF65-F5344CB8AC3E}">
        <p14:creationId xmlns:p14="http://schemas.microsoft.com/office/powerpoint/2010/main" val="77150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DEAA299-7678-784B-B94A-155534E34B80}" type="datetimeFigureOut">
              <a:rPr lang="fr-FR" smtClean="0"/>
              <a:t>15/11/2021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48E46D-80D9-0048-975F-4E4FDF520356}" type="slidenum">
              <a:rPr lang="fr-FR" smtClean="0"/>
              <a:t>‹#›</a:t>
            </a:fld>
            <a:endParaRPr lang="fr-FR"/>
          </a:p>
        </p:txBody>
      </p:sp>
    </p:spTree>
    <p:extLst>
      <p:ext uri="{BB962C8B-B14F-4D97-AF65-F5344CB8AC3E}">
        <p14:creationId xmlns:p14="http://schemas.microsoft.com/office/powerpoint/2010/main" val="21995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DEAA299-7678-784B-B94A-155534E34B80}" type="datetimeFigureOut">
              <a:rPr lang="fr-FR" smtClean="0"/>
              <a:t>15/11/2021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48E46D-80D9-0048-975F-4E4FDF520356}" type="slidenum">
              <a:rPr lang="fr-FR" smtClean="0"/>
              <a:t>‹#›</a:t>
            </a:fld>
            <a:endParaRPr lang="fr-FR"/>
          </a:p>
        </p:txBody>
      </p:sp>
    </p:spTree>
    <p:extLst>
      <p:ext uri="{BB962C8B-B14F-4D97-AF65-F5344CB8AC3E}">
        <p14:creationId xmlns:p14="http://schemas.microsoft.com/office/powerpoint/2010/main" val="97733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AA299-7678-784B-B94A-155534E34B80}" type="datetimeFigureOut">
              <a:rPr lang="fr-FR" smtClean="0"/>
              <a:t>15/11/2021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8E46D-80D9-0048-975F-4E4FDF520356}" type="slidenum">
              <a:rPr lang="fr-FR" smtClean="0"/>
              <a:t>‹#›</a:t>
            </a:fld>
            <a:endParaRPr lang="fr-FR"/>
          </a:p>
        </p:txBody>
      </p:sp>
    </p:spTree>
    <p:extLst>
      <p:ext uri="{BB962C8B-B14F-4D97-AF65-F5344CB8AC3E}">
        <p14:creationId xmlns:p14="http://schemas.microsoft.com/office/powerpoint/2010/main" val="419675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a:extLst>
              <a:ext uri="{FF2B5EF4-FFF2-40B4-BE49-F238E27FC236}">
                <a16:creationId xmlns:a16="http://schemas.microsoft.com/office/drawing/2014/main" xmlns="" id="{2C89EA0A-7D9B-BD4E-8B1A-710D3CACE980}"/>
              </a:ext>
            </a:extLst>
          </p:cNvPr>
          <p:cNvPicPr>
            <a:picLocks noGrp="1" noChangeAspect="1"/>
          </p:cNvPicPr>
          <p:nvPr>
            <p:ph idx="1"/>
          </p:nvPr>
        </p:nvPicPr>
        <p:blipFill rotWithShape="1">
          <a:blip r:embed="rId2"/>
          <a:srcRect l="1808" r="3952"/>
          <a:stretch/>
        </p:blipFill>
        <p:spPr>
          <a:xfrm>
            <a:off x="-1504" y="1282"/>
            <a:ext cx="12191980" cy="6856718"/>
          </a:xfrm>
          <a:prstGeom prst="rect">
            <a:avLst/>
          </a:prstGeom>
        </p:spPr>
      </p:pic>
      <p:sp>
        <p:nvSpPr>
          <p:cNvPr id="6" name="ZoneTexte 5">
            <a:extLst>
              <a:ext uri="{FF2B5EF4-FFF2-40B4-BE49-F238E27FC236}">
                <a16:creationId xmlns:a16="http://schemas.microsoft.com/office/drawing/2014/main" xmlns="" id="{981C91EE-5FEA-0A4E-BEFA-45249F4B71E6}"/>
              </a:ext>
            </a:extLst>
          </p:cNvPr>
          <p:cNvSpPr txBox="1"/>
          <p:nvPr/>
        </p:nvSpPr>
        <p:spPr>
          <a:xfrm>
            <a:off x="3352790" y="3429000"/>
            <a:ext cx="5483392" cy="1200329"/>
          </a:xfrm>
          <a:prstGeom prst="rect">
            <a:avLst/>
          </a:prstGeom>
          <a:noFill/>
        </p:spPr>
        <p:txBody>
          <a:bodyPr wrap="square" rtlCol="0">
            <a:spAutoFit/>
          </a:bodyPr>
          <a:lstStyle/>
          <a:p>
            <a:r>
              <a:rPr lang="fr-FR" sz="3600" i="1" dirty="0"/>
              <a:t>Marianna </a:t>
            </a:r>
            <a:r>
              <a:rPr lang="fr-FR" sz="3600" i="1" dirty="0" err="1"/>
              <a:t>Esposito</a:t>
            </a:r>
            <a:r>
              <a:rPr lang="fr-FR" sz="3600" i="1" dirty="0"/>
              <a:t> Vinzi</a:t>
            </a:r>
            <a:br>
              <a:rPr lang="fr-FR" sz="3600" i="1" dirty="0"/>
            </a:br>
            <a:endParaRPr lang="fr-FR" sz="3600" dirty="0"/>
          </a:p>
        </p:txBody>
      </p:sp>
    </p:spTree>
    <p:extLst>
      <p:ext uri="{BB962C8B-B14F-4D97-AF65-F5344CB8AC3E}">
        <p14:creationId xmlns:p14="http://schemas.microsoft.com/office/powerpoint/2010/main" val="39448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93898FF-D987-4B0E-BFB4-85F5EB356D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612F383F-B981-4BC3-9E2B-7BE938CE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5240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5AA485AD-076E-4077-A6E6-C3C9F0C39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xmlns="" id="{D088DBDF-80D5-4FC0-8A54-9D660B728D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9" name="Rectangle 28">
            <a:extLst>
              <a:ext uri="{FF2B5EF4-FFF2-40B4-BE49-F238E27FC236}">
                <a16:creationId xmlns:a16="http://schemas.microsoft.com/office/drawing/2014/main" xmlns="" id="{58D235B8-3D10-493F-88AC-84BB404C1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a:extLst>
              <a:ext uri="{FF2B5EF4-FFF2-40B4-BE49-F238E27FC236}">
                <a16:creationId xmlns:a16="http://schemas.microsoft.com/office/drawing/2014/main" xmlns="" id="{3911776D-0478-1A44-A212-5E1BEE783EA6}"/>
              </a:ext>
            </a:extLst>
          </p:cNvPr>
          <p:cNvPicPr>
            <a:picLocks noGrp="1" noChangeAspect="1"/>
          </p:cNvPicPr>
          <p:nvPr>
            <p:ph idx="1"/>
          </p:nvPr>
        </p:nvPicPr>
        <p:blipFill rotWithShape="1">
          <a:blip r:embed="rId4">
            <a:alphaModFix amt="60000"/>
          </a:blip>
          <a:srcRect r="-1" b="416"/>
          <a:stretch/>
        </p:blipFill>
        <p:spPr>
          <a:xfrm>
            <a:off x="20" y="10"/>
            <a:ext cx="12188932" cy="6857990"/>
          </a:xfrm>
          <a:prstGeom prst="rect">
            <a:avLst/>
          </a:prstGeom>
        </p:spPr>
      </p:pic>
      <p:sp>
        <p:nvSpPr>
          <p:cNvPr id="2" name="Titre 1"/>
          <p:cNvSpPr>
            <a:spLocks noGrp="1"/>
          </p:cNvSpPr>
          <p:nvPr>
            <p:ph type="title"/>
          </p:nvPr>
        </p:nvSpPr>
        <p:spPr>
          <a:xfrm>
            <a:off x="1185503" y="3512262"/>
            <a:ext cx="9801082" cy="1675466"/>
          </a:xfrm>
        </p:spPr>
        <p:txBody>
          <a:bodyPr vert="horz" lIns="91440" tIns="45720" rIns="91440" bIns="45720" rtlCol="0" anchor="t">
            <a:normAutofit/>
          </a:bodyPr>
          <a:lstStyle/>
          <a:p>
            <a:pPr algn="ctr"/>
            <a:endParaRPr lang="en-US" sz="4800" dirty="0">
              <a:solidFill>
                <a:srgbClr val="FFFFFF"/>
              </a:solidFill>
            </a:endParaRPr>
          </a:p>
        </p:txBody>
      </p:sp>
    </p:spTree>
    <p:extLst>
      <p:ext uri="{BB962C8B-B14F-4D97-AF65-F5344CB8AC3E}">
        <p14:creationId xmlns:p14="http://schemas.microsoft.com/office/powerpoint/2010/main" val="28997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6">
            <a:extLst>
              <a:ext uri="{FF2B5EF4-FFF2-40B4-BE49-F238E27FC236}">
                <a16:creationId xmlns:a16="http://schemas.microsoft.com/office/drawing/2014/main" xmlns=""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Image 5" descr="Une image contenant personne, bâtiment, homme, gens&#10;&#10;Description générée automatiquement">
            <a:extLst>
              <a:ext uri="{FF2B5EF4-FFF2-40B4-BE49-F238E27FC236}">
                <a16:creationId xmlns:a16="http://schemas.microsoft.com/office/drawing/2014/main" xmlns="" id="{BB8E8F3E-B50F-6343-AAD7-1D2C617877BE}"/>
              </a:ext>
            </a:extLst>
          </p:cNvPr>
          <p:cNvPicPr>
            <a:picLocks noChangeAspect="1"/>
          </p:cNvPicPr>
          <p:nvPr/>
        </p:nvPicPr>
        <p:blipFill>
          <a:blip r:embed="rId2"/>
          <a:stretch>
            <a:fillRect/>
          </a:stretch>
        </p:blipFill>
        <p:spPr>
          <a:xfrm>
            <a:off x="6256859" y="421588"/>
            <a:ext cx="2648371" cy="3769923"/>
          </a:xfrm>
          <a:prstGeom prst="rect">
            <a:avLst/>
          </a:prstGeom>
        </p:spPr>
      </p:pic>
      <p:sp>
        <p:nvSpPr>
          <p:cNvPr id="19" name="Rectangle 18">
            <a:extLst>
              <a:ext uri="{FF2B5EF4-FFF2-40B4-BE49-F238E27FC236}">
                <a16:creationId xmlns:a16="http://schemas.microsoft.com/office/drawing/2014/main" xmlns=""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FC056C05-CD0B-7F4B-A7B3-4A1D4209CA3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A Christmas Carol</a:t>
            </a:r>
          </a:p>
        </p:txBody>
      </p:sp>
      <p:pic>
        <p:nvPicPr>
          <p:cNvPr id="4" name="Image 3" descr="Une image contenant personne, portant, chapeau, homme&#10;&#10;Description générée automatiquement">
            <a:extLst>
              <a:ext uri="{FF2B5EF4-FFF2-40B4-BE49-F238E27FC236}">
                <a16:creationId xmlns:a16="http://schemas.microsoft.com/office/drawing/2014/main" xmlns="" id="{D32AE528-54D5-274D-8F0B-A0F9E0C45FAD}"/>
              </a:ext>
            </a:extLst>
          </p:cNvPr>
          <p:cNvPicPr>
            <a:picLocks noChangeAspect="1"/>
          </p:cNvPicPr>
          <p:nvPr/>
        </p:nvPicPr>
        <p:blipFill rotWithShape="1">
          <a:blip r:embed="rId3"/>
          <a:srcRect l="21552" r="26562" b="2"/>
          <a:stretch/>
        </p:blipFill>
        <p:spPr>
          <a:xfrm>
            <a:off x="320041" y="929071"/>
            <a:ext cx="2659472" cy="2754956"/>
          </a:xfrm>
          <a:prstGeom prst="rect">
            <a:avLst/>
          </a:prstGeom>
        </p:spPr>
      </p:pic>
      <p:pic>
        <p:nvPicPr>
          <p:cNvPr id="7" name="Image 6">
            <a:extLst>
              <a:ext uri="{FF2B5EF4-FFF2-40B4-BE49-F238E27FC236}">
                <a16:creationId xmlns:a16="http://schemas.microsoft.com/office/drawing/2014/main" xmlns="" id="{48E41D48-C410-3443-957F-C378FE92EDDE}"/>
              </a:ext>
            </a:extLst>
          </p:cNvPr>
          <p:cNvPicPr>
            <a:picLocks noChangeAspect="1"/>
          </p:cNvPicPr>
          <p:nvPr/>
        </p:nvPicPr>
        <p:blipFill rotWithShape="1">
          <a:blip r:embed="rId4"/>
          <a:srcRect t="4224" r="-1" b="25320"/>
          <a:stretch/>
        </p:blipFill>
        <p:spPr>
          <a:xfrm>
            <a:off x="3290143" y="935725"/>
            <a:ext cx="2646677" cy="2741649"/>
          </a:xfrm>
          <a:prstGeom prst="rect">
            <a:avLst/>
          </a:prstGeom>
        </p:spPr>
      </p:pic>
      <p:cxnSp>
        <p:nvCxnSpPr>
          <p:cNvPr id="21" name="Straight Connector 20">
            <a:extLst>
              <a:ext uri="{FF2B5EF4-FFF2-40B4-BE49-F238E27FC236}">
                <a16:creationId xmlns:a16="http://schemas.microsoft.com/office/drawing/2014/main" xmlns=""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descr="Une image contenant extérieur, neige, rue, homme&#10;&#10;Description générée automatiquement">
            <a:extLst>
              <a:ext uri="{FF2B5EF4-FFF2-40B4-BE49-F238E27FC236}">
                <a16:creationId xmlns:a16="http://schemas.microsoft.com/office/drawing/2014/main" xmlns="" id="{12EE3AA6-A501-CF48-A160-DC3CDFDEDB21}"/>
              </a:ext>
            </a:extLst>
          </p:cNvPr>
          <p:cNvPicPr>
            <a:picLocks noGrp="1" noChangeAspect="1"/>
          </p:cNvPicPr>
          <p:nvPr>
            <p:ph idx="1"/>
          </p:nvPr>
        </p:nvPicPr>
        <p:blipFill rotWithShape="1">
          <a:blip r:embed="rId5"/>
          <a:srcRect l="3465" r="-5" b="-5"/>
          <a:stretch/>
        </p:blipFill>
        <p:spPr>
          <a:xfrm>
            <a:off x="9225269" y="957150"/>
            <a:ext cx="2648372" cy="2743426"/>
          </a:xfrm>
          <a:prstGeom prst="rect">
            <a:avLst/>
          </a:prstGeom>
        </p:spPr>
      </p:pic>
      <p:cxnSp>
        <p:nvCxnSpPr>
          <p:cNvPr id="25" name="Straight Connector 24">
            <a:extLst>
              <a:ext uri="{FF2B5EF4-FFF2-40B4-BE49-F238E27FC236}">
                <a16:creationId xmlns:a16="http://schemas.microsoft.com/office/drawing/2014/main" xmlns=""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599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FA69AAE0-49D5-4C8B-8BA2-55898C00E0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photo, eau, vieux, assis&#10;&#10;Description générée automatiquement">
            <a:extLst>
              <a:ext uri="{FF2B5EF4-FFF2-40B4-BE49-F238E27FC236}">
                <a16:creationId xmlns:a16="http://schemas.microsoft.com/office/drawing/2014/main" xmlns="" id="{C715BD41-C8CE-8148-851B-07B8D3C544D7}"/>
              </a:ext>
            </a:extLst>
          </p:cNvPr>
          <p:cNvPicPr>
            <a:picLocks noChangeAspect="1"/>
          </p:cNvPicPr>
          <p:nvPr/>
        </p:nvPicPr>
        <p:blipFill rotWithShape="1">
          <a:blip r:embed="rId2"/>
          <a:srcRect t="20213" r="2" b="7201"/>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10" name="Titre 9">
            <a:extLst>
              <a:ext uri="{FF2B5EF4-FFF2-40B4-BE49-F238E27FC236}">
                <a16:creationId xmlns:a16="http://schemas.microsoft.com/office/drawing/2014/main" xmlns="" id="{AF63B329-7E77-814C-A102-E368F286F8B2}"/>
              </a:ext>
            </a:extLst>
          </p:cNvPr>
          <p:cNvSpPr>
            <a:spLocks noGrp="1"/>
          </p:cNvSpPr>
          <p:nvPr>
            <p:ph type="title"/>
          </p:nvPr>
        </p:nvSpPr>
        <p:spPr>
          <a:xfrm>
            <a:off x="6343650" y="4756484"/>
            <a:ext cx="5505814" cy="1690409"/>
          </a:xfrm>
        </p:spPr>
        <p:txBody>
          <a:bodyPr vert="horz" lIns="91440" tIns="45720" rIns="91440" bIns="45720" rtlCol="0" anchor="b">
            <a:noAutofit/>
          </a:bodyPr>
          <a:lstStyle/>
          <a:p>
            <a:r>
              <a:rPr lang="en-US" sz="2400" kern="1200" dirty="0">
                <a:solidFill>
                  <a:schemeClr val="tx1"/>
                </a:solidFill>
                <a:latin typeface="+mj-lt"/>
                <a:ea typeface="+mj-ea"/>
                <a:cs typeface="+mj-cs"/>
              </a:rPr>
              <a:t>Scrooge is visited by a ghostly specter which is his deceased business partner, Jacob Marley. He is wrapped in chains entwined with moneyboxes and he tells Scrooge that he is doomed to roam earth in the heavy chains as punishment for his greed. </a:t>
            </a:r>
          </a:p>
        </p:txBody>
      </p:sp>
      <p:pic>
        <p:nvPicPr>
          <p:cNvPr id="5" name="Espace réservé du contenu 4" descr="Une image contenant vieux, intérieur, assis, chaise&#10;&#10;Description générée automatiquement">
            <a:extLst>
              <a:ext uri="{FF2B5EF4-FFF2-40B4-BE49-F238E27FC236}">
                <a16:creationId xmlns:a16="http://schemas.microsoft.com/office/drawing/2014/main" xmlns="" id="{CF884330-5D0A-0F49-BCE5-8B725C4FF494}"/>
              </a:ext>
            </a:extLst>
          </p:cNvPr>
          <p:cNvPicPr>
            <a:picLocks noGrp="1" noChangeAspect="1"/>
          </p:cNvPicPr>
          <p:nvPr>
            <p:ph idx="1"/>
          </p:nvPr>
        </p:nvPicPr>
        <p:blipFill rotWithShape="1">
          <a:blip r:embed="rId3"/>
          <a:srcRect t="20203" r="-3" b="4615"/>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93830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texte, assis, chat, vieux&#10;&#10;Description générée automatiquement">
            <a:extLst>
              <a:ext uri="{FF2B5EF4-FFF2-40B4-BE49-F238E27FC236}">
                <a16:creationId xmlns:a16="http://schemas.microsoft.com/office/drawing/2014/main" xmlns="" id="{6E94DE90-37D1-E741-A65B-ECDEB7AB5F88}"/>
              </a:ext>
            </a:extLst>
          </p:cNvPr>
          <p:cNvPicPr>
            <a:picLocks noGrp="1" noChangeAspect="1"/>
          </p:cNvPicPr>
          <p:nvPr>
            <p:ph idx="1"/>
          </p:nvPr>
        </p:nvPicPr>
        <p:blipFill rotWithShape="1">
          <a:blip r:embed="rId2"/>
          <a:srcRect t="14621" r="-2" b="1558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ZoneTexte 1">
            <a:extLst>
              <a:ext uri="{FF2B5EF4-FFF2-40B4-BE49-F238E27FC236}">
                <a16:creationId xmlns:a16="http://schemas.microsoft.com/office/drawing/2014/main" xmlns="" id="{045FF0C2-4F91-D748-8AC1-12B4D484B3AF}"/>
              </a:ext>
            </a:extLst>
          </p:cNvPr>
          <p:cNvSpPr txBox="1"/>
          <p:nvPr/>
        </p:nvSpPr>
        <p:spPr>
          <a:xfrm>
            <a:off x="6525820" y="660908"/>
            <a:ext cx="4840010" cy="384366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dirty="0"/>
              <a:t>Happiness, kindness, benevolence and cordial embrace are welcome and all the children look forward to Christmas in a fever of anticipation. This brilliant book is universal in terms of its themes for any age. Scrooge, finally displays kindness and generosity to everyone he meets and he definitely embodies the true spirit of Christmas, which is love, sharing, warmth and friendship.</a:t>
            </a:r>
          </a:p>
        </p:txBody>
      </p:sp>
    </p:spTree>
    <p:extLst>
      <p:ext uri="{BB962C8B-B14F-4D97-AF65-F5344CB8AC3E}">
        <p14:creationId xmlns:p14="http://schemas.microsoft.com/office/powerpoint/2010/main" val="33625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C0A1ED06-4733-4020-9C60-81D4D80140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B0CA3509-3AF9-45FE-93ED-57BB5D5E8E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texte&#10;&#10;Description générée automatiquement">
            <a:extLst>
              <a:ext uri="{FF2B5EF4-FFF2-40B4-BE49-F238E27FC236}">
                <a16:creationId xmlns:a16="http://schemas.microsoft.com/office/drawing/2014/main" xmlns="" id="{D17D6E24-F288-9643-8444-47EBF88D36EA}"/>
              </a:ext>
            </a:extLst>
          </p:cNvPr>
          <p:cNvPicPr>
            <a:picLocks noChangeAspect="1"/>
          </p:cNvPicPr>
          <p:nvPr/>
        </p:nvPicPr>
        <p:blipFill rotWithShape="1">
          <a:blip r:embed="rId2">
            <a:alphaModFix amt="60000"/>
          </a:blip>
          <a:srcRect t="5418" r="-2" b="9693"/>
          <a:stretch/>
        </p:blipFill>
        <p:spPr>
          <a:xfrm>
            <a:off x="181899" y="182880"/>
            <a:ext cx="5915025" cy="6499784"/>
          </a:xfrm>
          <a:prstGeom prst="rect">
            <a:avLst/>
          </a:prstGeom>
        </p:spPr>
      </p:pic>
      <p:pic>
        <p:nvPicPr>
          <p:cNvPr id="5" name="Espace réservé du contenu 4" descr="Une image contenant chat, assis, brun, vieux&#10;&#10;Description générée automatiquement">
            <a:extLst>
              <a:ext uri="{FF2B5EF4-FFF2-40B4-BE49-F238E27FC236}">
                <a16:creationId xmlns:a16="http://schemas.microsoft.com/office/drawing/2014/main" xmlns="" id="{66BDE6A9-EE7C-F843-AC97-41BD063CE010}"/>
              </a:ext>
            </a:extLst>
          </p:cNvPr>
          <p:cNvPicPr>
            <a:picLocks noChangeAspect="1"/>
          </p:cNvPicPr>
          <p:nvPr/>
        </p:nvPicPr>
        <p:blipFill rotWithShape="1">
          <a:blip r:embed="rId3">
            <a:alphaModFix amt="60000"/>
          </a:blip>
          <a:srcRect t="11836" b="17013"/>
          <a:stretch/>
        </p:blipFill>
        <p:spPr>
          <a:xfrm>
            <a:off x="6095156" y="182880"/>
            <a:ext cx="5915025" cy="6499784"/>
          </a:xfrm>
          <a:prstGeom prst="rect">
            <a:avLst/>
          </a:prstGeom>
        </p:spPr>
      </p:pic>
      <p:sp>
        <p:nvSpPr>
          <p:cNvPr id="2" name="Titre 1">
            <a:extLst>
              <a:ext uri="{FF2B5EF4-FFF2-40B4-BE49-F238E27FC236}">
                <a16:creationId xmlns:a16="http://schemas.microsoft.com/office/drawing/2014/main" xmlns="" id="{534B9F4C-6CED-B240-B58B-FF696F04F5CE}"/>
              </a:ext>
            </a:extLst>
          </p:cNvPr>
          <p:cNvSpPr>
            <a:spLocks noGrp="1"/>
          </p:cNvSpPr>
          <p:nvPr>
            <p:ph type="title"/>
          </p:nvPr>
        </p:nvSpPr>
        <p:spPr>
          <a:xfrm>
            <a:off x="844614" y="557189"/>
            <a:ext cx="10509179" cy="2795808"/>
          </a:xfrm>
        </p:spPr>
        <p:txBody>
          <a:bodyPr anchor="b">
            <a:normAutofit/>
          </a:bodyPr>
          <a:lstStyle/>
          <a:p>
            <a:r>
              <a:rPr lang="fr-FR" sz="3700">
                <a:solidFill>
                  <a:srgbClr val="FFFFFF"/>
                </a:solidFill>
              </a:rPr>
              <a:t>Scrooge’s horror grows when he discovers his name on the headstone of a grave overrun by grass, a neglected grave. Scrooge begs the spirit to return him to his life in order to change his ways and avoid a terrible, bleak, dark future</a:t>
            </a:r>
            <a:endParaRPr lang="fr-FR" sz="3700" dirty="0">
              <a:solidFill>
                <a:srgbClr val="FFFFFF"/>
              </a:solidFill>
            </a:endParaRPr>
          </a:p>
        </p:txBody>
      </p:sp>
      <p:sp>
        <p:nvSpPr>
          <p:cNvPr id="11" name="Content Placeholder 10">
            <a:extLst>
              <a:ext uri="{FF2B5EF4-FFF2-40B4-BE49-F238E27FC236}">
                <a16:creationId xmlns:a16="http://schemas.microsoft.com/office/drawing/2014/main" xmlns="" id="{92BC902B-EA0D-4C94-9E22-CDFCF0304E8D}"/>
              </a:ext>
            </a:extLst>
          </p:cNvPr>
          <p:cNvSpPr>
            <a:spLocks noGrp="1"/>
          </p:cNvSpPr>
          <p:nvPr>
            <p:ph idx="1"/>
          </p:nvPr>
        </p:nvSpPr>
        <p:spPr>
          <a:xfrm>
            <a:off x="844614" y="3526300"/>
            <a:ext cx="10509179" cy="2588458"/>
          </a:xfrm>
        </p:spPr>
        <p:txBody>
          <a:bodyPr>
            <a:normAutofit/>
          </a:bodyPr>
          <a:lstStyle/>
          <a:p>
            <a:endParaRPr lang="en-US" sz="2000">
              <a:solidFill>
                <a:srgbClr val="FFFFFF"/>
              </a:solidFill>
            </a:endParaRPr>
          </a:p>
        </p:txBody>
      </p:sp>
    </p:spTree>
    <p:extLst>
      <p:ext uri="{BB962C8B-B14F-4D97-AF65-F5344CB8AC3E}">
        <p14:creationId xmlns:p14="http://schemas.microsoft.com/office/powerpoint/2010/main" val="306449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descr="Une image contenant personne, intérieur, homme, vieux&#10;&#10;Description générée automatiquement">
            <a:extLst>
              <a:ext uri="{FF2B5EF4-FFF2-40B4-BE49-F238E27FC236}">
                <a16:creationId xmlns:a16="http://schemas.microsoft.com/office/drawing/2014/main" xmlns="" id="{1CD5A6CB-D985-244F-8556-53A1E60193AA}"/>
              </a:ext>
            </a:extLst>
          </p:cNvPr>
          <p:cNvPicPr>
            <a:picLocks noChangeAspect="1"/>
          </p:cNvPicPr>
          <p:nvPr/>
        </p:nvPicPr>
        <p:blipFill rotWithShape="1">
          <a:blip r:embed="rId2">
            <a:duotone>
              <a:prstClr val="black"/>
              <a:schemeClr val="tx2">
                <a:tint val="45000"/>
                <a:satMod val="400000"/>
              </a:schemeClr>
            </a:duotone>
            <a:alphaModFix amt="35000"/>
          </a:blip>
          <a:srcRect t="28517" r="-1" b="26637"/>
          <a:stretch/>
        </p:blipFill>
        <p:spPr>
          <a:xfrm>
            <a:off x="-7" y="-8"/>
            <a:ext cx="12192000" cy="6855958"/>
          </a:xfrm>
          <a:prstGeom prst="rect">
            <a:avLst/>
          </a:prstGeom>
        </p:spPr>
      </p:pic>
      <p:sp>
        <p:nvSpPr>
          <p:cNvPr id="10" name="Titre 9">
            <a:extLst>
              <a:ext uri="{FF2B5EF4-FFF2-40B4-BE49-F238E27FC236}">
                <a16:creationId xmlns:a16="http://schemas.microsoft.com/office/drawing/2014/main" xmlns="" id="{368F5697-A1F3-A942-8AAC-E1DD23D11F9A}"/>
              </a:ext>
            </a:extLst>
          </p:cNvPr>
          <p:cNvSpPr>
            <a:spLocks noGrp="1"/>
          </p:cNvSpPr>
          <p:nvPr>
            <p:ph type="title"/>
          </p:nvPr>
        </p:nvSpPr>
        <p:spPr>
          <a:xfrm>
            <a:off x="1548022" y="2816806"/>
            <a:ext cx="6387102"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Charles Dickens</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1812-1870</a:t>
            </a:r>
          </a:p>
        </p:txBody>
      </p:sp>
      <p:sp>
        <p:nvSpPr>
          <p:cNvPr id="32" name="Freeform: Shape 31">
            <a:extLst>
              <a:ext uri="{FF2B5EF4-FFF2-40B4-BE49-F238E27FC236}">
                <a16:creationId xmlns:a16="http://schemas.microsoft.com/office/drawing/2014/main" xmlns="" id="{86B8807B-7828-4E42-86D6-939A5397D8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5108" y="-2055"/>
            <a:ext cx="4666892" cy="3481643"/>
          </a:xfrm>
          <a:custGeom>
            <a:avLst/>
            <a:gdLst>
              <a:gd name="connsiteX0" fmla="*/ 144173 w 4666892"/>
              <a:gd name="connsiteY0" fmla="*/ 0 h 3481643"/>
              <a:gd name="connsiteX1" fmla="*/ 4666892 w 4666892"/>
              <a:gd name="connsiteY1" fmla="*/ 0 h 3481643"/>
              <a:gd name="connsiteX2" fmla="*/ 4666892 w 4666892"/>
              <a:gd name="connsiteY2" fmla="*/ 2512390 h 3481643"/>
              <a:gd name="connsiteX3" fmla="*/ 4657487 w 4666892"/>
              <a:gd name="connsiteY3" fmla="*/ 2524968 h 3481643"/>
              <a:gd name="connsiteX4" fmla="*/ 2628900 w 4666892"/>
              <a:gd name="connsiteY4" fmla="*/ 3481643 h 3481643"/>
              <a:gd name="connsiteX5" fmla="*/ 0 w 4666892"/>
              <a:gd name="connsiteY5" fmla="*/ 852743 h 3481643"/>
              <a:gd name="connsiteX6" fmla="*/ 118190 w 4666892"/>
              <a:gd name="connsiteY6" fmla="*/ 70989 h 348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481643">
                <a:moveTo>
                  <a:pt x="144173" y="0"/>
                </a:moveTo>
                <a:lnTo>
                  <a:pt x="4666892" y="0"/>
                </a:lnTo>
                <a:lnTo>
                  <a:pt x="4666892" y="2512390"/>
                </a:lnTo>
                <a:lnTo>
                  <a:pt x="4657487" y="2524968"/>
                </a:lnTo>
                <a:cubicBezTo>
                  <a:pt x="4175308" y="3109233"/>
                  <a:pt x="3445594" y="3481643"/>
                  <a:pt x="2628900" y="3481643"/>
                </a:cubicBezTo>
                <a:cubicBezTo>
                  <a:pt x="1176999" y="3481643"/>
                  <a:pt x="0" y="2304644"/>
                  <a:pt x="0" y="852743"/>
                </a:cubicBezTo>
                <a:cubicBezTo>
                  <a:pt x="0" y="580512"/>
                  <a:pt x="41379" y="317945"/>
                  <a:pt x="118190" y="70989"/>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space réservé du contenu 4" descr="Une image contenant bâtiment, assis, vieux, homme&#10;&#10;Description générée automatiquement">
            <a:extLst>
              <a:ext uri="{FF2B5EF4-FFF2-40B4-BE49-F238E27FC236}">
                <a16:creationId xmlns:a16="http://schemas.microsoft.com/office/drawing/2014/main" xmlns="" id="{3F44ED62-61C3-AF4D-A908-46F854A93478}"/>
              </a:ext>
            </a:extLst>
          </p:cNvPr>
          <p:cNvPicPr>
            <a:picLocks noGrp="1" noChangeAspect="1"/>
          </p:cNvPicPr>
          <p:nvPr>
            <p:ph sz="half" idx="1"/>
          </p:nvPr>
        </p:nvPicPr>
        <p:blipFill rotWithShape="1">
          <a:blip r:embed="rId3"/>
          <a:srcRect t="4937" r="-4" b="-4"/>
          <a:stretch/>
        </p:blipFill>
        <p:spPr>
          <a:xfrm>
            <a:off x="7689829" y="-2055"/>
            <a:ext cx="4502173" cy="3316924"/>
          </a:xfrm>
          <a:custGeom>
            <a:avLst/>
            <a:gdLst/>
            <a:ahLst/>
            <a:cxnLst/>
            <a:rect l="l" t="t" r="r" b="b"/>
            <a:pathLst>
              <a:path w="4502173" h="3316924">
                <a:moveTo>
                  <a:pt x="154695" y="0"/>
                </a:moveTo>
                <a:lnTo>
                  <a:pt x="4502173" y="0"/>
                </a:lnTo>
                <a:lnTo>
                  <a:pt x="4502173" y="2237639"/>
                </a:lnTo>
                <a:lnTo>
                  <a:pt x="4365663" y="2420191"/>
                </a:lnTo>
                <a:cubicBezTo>
                  <a:pt x="3913696" y="2967849"/>
                  <a:pt x="3229704" y="3316924"/>
                  <a:pt x="2464181" y="3316924"/>
                </a:cubicBezTo>
                <a:cubicBezTo>
                  <a:pt x="1103251" y="3316924"/>
                  <a:pt x="0" y="2213673"/>
                  <a:pt x="0" y="852743"/>
                </a:cubicBezTo>
                <a:cubicBezTo>
                  <a:pt x="0" y="597569"/>
                  <a:pt x="38787" y="351454"/>
                  <a:pt x="110786" y="119971"/>
                </a:cubicBezTo>
                <a:close/>
              </a:path>
            </a:pathLst>
          </a:custGeom>
        </p:spPr>
      </p:pic>
      <p:sp>
        <p:nvSpPr>
          <p:cNvPr id="34" name="Freeform: Shape 33">
            <a:extLst>
              <a:ext uri="{FF2B5EF4-FFF2-40B4-BE49-F238E27FC236}">
                <a16:creationId xmlns:a16="http://schemas.microsoft.com/office/drawing/2014/main" xmlns="" id="{648F5915-2CE1-4F74-88C5-D4366893D2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xmlns="" id="{46C83CAA-B7E3-7D40-A83E-D9F43E18ACEC}"/>
              </a:ext>
            </a:extLst>
          </p:cNvPr>
          <p:cNvPicPr>
            <a:picLocks noChangeAspect="1"/>
          </p:cNvPicPr>
          <p:nvPr/>
        </p:nvPicPr>
        <p:blipFill rotWithShape="1">
          <a:blip r:embed="rId4"/>
          <a:srcRect l="9942" r="21617" b="1"/>
          <a:stretch/>
        </p:blipFill>
        <p:spPr>
          <a:xfrm>
            <a:off x="8768825"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9789153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a:extLst>
              <a:ext uri="{FF2B5EF4-FFF2-40B4-BE49-F238E27FC236}">
                <a16:creationId xmlns:a16="http://schemas.microsoft.com/office/drawing/2014/main" xmlns="" id="{148994E5-28DB-7842-952E-98B5B95E33D2}"/>
              </a:ext>
            </a:extLst>
          </p:cNvPr>
          <p:cNvPicPr>
            <a:picLocks noGrp="1" noChangeAspect="1"/>
          </p:cNvPicPr>
          <p:nvPr>
            <p:ph idx="1"/>
          </p:nvPr>
        </p:nvPicPr>
        <p:blipFill rotWithShape="1">
          <a:blip r:embed="rId2"/>
          <a:srcRect r="9761"/>
          <a:stretch/>
        </p:blipFill>
        <p:spPr>
          <a:xfrm>
            <a:off x="20" y="1282"/>
            <a:ext cx="12191980" cy="6856718"/>
          </a:xfrm>
          <a:prstGeom prst="rect">
            <a:avLst/>
          </a:prstGeom>
        </p:spPr>
      </p:pic>
    </p:spTree>
    <p:extLst>
      <p:ext uri="{BB962C8B-B14F-4D97-AF65-F5344CB8AC3E}">
        <p14:creationId xmlns:p14="http://schemas.microsoft.com/office/powerpoint/2010/main" val="2843545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171</Words>
  <Application>Microsoft Office PowerPoint</Application>
  <PresentationFormat>Widescreen</PresentationFormat>
  <Paragraphs>7</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Thème Office</vt:lpstr>
      <vt:lpstr>PowerPoint Presentation</vt:lpstr>
      <vt:lpstr>PowerPoint Presentation</vt:lpstr>
      <vt:lpstr>A Christmas Carol</vt:lpstr>
      <vt:lpstr>Scrooge is visited by a ghostly specter which is his deceased business partner, Jacob Marley. He is wrapped in chains entwined with moneyboxes and he tells Scrooge that he is doomed to roam earth in the heavy chains as punishment for his greed. </vt:lpstr>
      <vt:lpstr>PowerPoint Presentation</vt:lpstr>
      <vt:lpstr>Scrooge’s horror grows when he discovers his name on the headstone of a grave overrun by grass, a neglected grave. Scrooge begs the spirit to return him to his life in order to change his ways and avoid a terrible, bleak, dark future</vt:lpstr>
      <vt:lpstr>Charles Dickens 1812-1870</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ESPOSITO_VINZI Vincenzo</dc:creator>
  <cp:lastModifiedBy>vinzi</cp:lastModifiedBy>
  <cp:revision>3</cp:revision>
  <dcterms:created xsi:type="dcterms:W3CDTF">2020-12-06T14:03:14Z</dcterms:created>
  <dcterms:modified xsi:type="dcterms:W3CDTF">2021-11-15T18:15:48Z</dcterms:modified>
</cp:coreProperties>
</file>